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2" r:id="rId5"/>
    <p:sldId id="258" r:id="rId6"/>
    <p:sldId id="263" r:id="rId7"/>
    <p:sldId id="259" r:id="rId8"/>
    <p:sldId id="264" r:id="rId9"/>
    <p:sldId id="266" r:id="rId10"/>
    <p:sldId id="267" r:id="rId11"/>
    <p:sldId id="260" r:id="rId12"/>
    <p:sldId id="265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5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4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0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94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8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3F6E-2976-4699-8C6C-ECB93248BE38}" type="datetimeFigureOut">
              <a:rPr lang="es-ES" smtClean="0"/>
              <a:t>07/01/2024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488A74-10BD-4D5D-AB30-5D49056A0BF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rive.google.com/file/d/1ivYydeupG-TPQR74T8uBcTAHdXK4baJ0/view?usp=shar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p37KliGyk9eJDHxjuHpxF-swCakzYyMT/view?usp=sharing" TargetMode="External"/><Relationship Id="rId4" Type="http://schemas.openxmlformats.org/officeDocument/2006/relationships/hyperlink" Target="https://drive.google.com/file/d/1PuHSpsBDbslV7fl_JnBI1G6SXpPo_HSD/view?usp=sh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dirty="0" smtClean="0"/>
              <a:t>ERASMUS KA2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THE STORIES IN MOTION PROJECT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35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4" y="1206036"/>
            <a:ext cx="6069280" cy="455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144846"/>
            <a:ext cx="5560200" cy="417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13" y="2450592"/>
            <a:ext cx="3186927" cy="424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316583"/>
            <a:ext cx="9603275" cy="1049235"/>
          </a:xfrm>
        </p:spPr>
        <p:txBody>
          <a:bodyPr/>
          <a:lstStyle/>
          <a:p>
            <a:pPr algn="r"/>
            <a:r>
              <a:rPr lang="es-ES" b="1" dirty="0" smtClean="0"/>
              <a:t>DÍA 4 </a:t>
            </a:r>
            <a:r>
              <a:rPr lang="es-ES" sz="1600" b="1" dirty="0" smtClean="0"/>
              <a:t>(Jueves 16 NOV)</a:t>
            </a:r>
            <a:endParaRPr lang="es-E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06588"/>
            <a:ext cx="9603275" cy="3450613"/>
          </a:xfrm>
        </p:spPr>
        <p:txBody>
          <a:bodyPr>
            <a:normAutofit/>
          </a:bodyPr>
          <a:lstStyle/>
          <a:p>
            <a:r>
              <a:rPr lang="es-ES" b="1" dirty="0" smtClean="0"/>
              <a:t>Mañana</a:t>
            </a:r>
          </a:p>
          <a:p>
            <a:pPr lvl="1"/>
            <a:r>
              <a:rPr lang="es-ES" dirty="0" smtClean="0"/>
              <a:t>Visita </a:t>
            </a:r>
            <a:r>
              <a:rPr lang="es-ES" dirty="0" smtClean="0"/>
              <a:t>fábricas </a:t>
            </a:r>
            <a:r>
              <a:rPr lang="es-ES" dirty="0" smtClean="0"/>
              <a:t>de cerámica, cristal y piedra</a:t>
            </a:r>
          </a:p>
          <a:p>
            <a:r>
              <a:rPr lang="es-ES" b="1" dirty="0" smtClean="0"/>
              <a:t>Tarde</a:t>
            </a:r>
          </a:p>
          <a:p>
            <a:pPr lvl="1"/>
            <a:r>
              <a:rPr lang="es-ES" dirty="0" smtClean="0"/>
              <a:t>Taller: Continuación y finalización vídeo Las 4 Estaciones</a:t>
            </a:r>
          </a:p>
          <a:p>
            <a:pPr marL="457200" lvl="1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50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4480" y="813816"/>
            <a:ext cx="870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Vídeo 1                                  Vídeo 2                                 Vídeo 3</a:t>
            </a:r>
            <a:endParaRPr lang="es-ES" sz="2400" dirty="0"/>
          </a:p>
        </p:txBody>
      </p:sp>
      <p:pic>
        <p:nvPicPr>
          <p:cNvPr id="5" name="Imagen 4" descr="GeekSVGs">
            <a:hlinkClick r:id="rId2"/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1423416"/>
            <a:ext cx="3810000" cy="3810000"/>
          </a:xfrm>
          <a:prstGeom prst="rect">
            <a:avLst/>
          </a:prstGeom>
        </p:spPr>
      </p:pic>
      <p:pic>
        <p:nvPicPr>
          <p:cNvPr id="6" name="Imagen 5" descr="GeekSVGs">
            <a:hlinkClick r:id="rId4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24" y="1423416"/>
            <a:ext cx="3810000" cy="3810000"/>
          </a:xfrm>
          <a:prstGeom prst="rect">
            <a:avLst/>
          </a:prstGeom>
        </p:spPr>
      </p:pic>
      <p:pic>
        <p:nvPicPr>
          <p:cNvPr id="7" name="Imagen 6" descr="GeekSVGs">
            <a:hlinkClick r:id="rId5"/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72" y="13563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316583"/>
            <a:ext cx="9603275" cy="1049235"/>
          </a:xfrm>
        </p:spPr>
        <p:txBody>
          <a:bodyPr/>
          <a:lstStyle/>
          <a:p>
            <a:pPr algn="r"/>
            <a:r>
              <a:rPr lang="es-ES" b="1" dirty="0" smtClean="0"/>
              <a:t>DÍA 5 </a:t>
            </a:r>
            <a:r>
              <a:rPr lang="es-ES" sz="1600" b="1" dirty="0" smtClean="0"/>
              <a:t>(Viernes 17 NOV)</a:t>
            </a:r>
            <a:endParaRPr lang="es-E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8656" y="2006588"/>
            <a:ext cx="5806198" cy="3450613"/>
          </a:xfrm>
        </p:spPr>
        <p:txBody>
          <a:bodyPr>
            <a:normAutofit/>
          </a:bodyPr>
          <a:lstStyle/>
          <a:p>
            <a:r>
              <a:rPr lang="es-ES" dirty="0" smtClean="0"/>
              <a:t>Evaluación del proyecto</a:t>
            </a:r>
          </a:p>
          <a:p>
            <a:pPr marL="457200" lvl="1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0" y="195279"/>
            <a:ext cx="4814453" cy="64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20000" b="28533"/>
          <a:stretch/>
        </p:blipFill>
        <p:spPr>
          <a:xfrm>
            <a:off x="329184" y="804672"/>
            <a:ext cx="1149381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3"/>
          <a:stretch/>
        </p:blipFill>
        <p:spPr>
          <a:xfrm>
            <a:off x="2007770" y="-256032"/>
            <a:ext cx="7882128" cy="65836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34" y="2770632"/>
            <a:ext cx="403460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4 L 0.14114 -0.05764 C 0.17083 -0.07176 0.21015 -0.06505 0.2483 -0.04167 C 0.29179 -0.01551 0.32343 0.02152 0.34192 0.06527 L 0.43333 0.26504 " pathEditMode="relative" rAng="1140000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479" y="1289151"/>
            <a:ext cx="9603275" cy="1049235"/>
          </a:xfrm>
        </p:spPr>
        <p:txBody>
          <a:bodyPr/>
          <a:lstStyle/>
          <a:p>
            <a:pPr algn="r"/>
            <a:r>
              <a:rPr lang="es-ES" b="1" dirty="0" smtClean="0"/>
              <a:t>DÍA 1 </a:t>
            </a:r>
            <a:r>
              <a:rPr lang="es-ES" sz="1600" b="1" dirty="0" smtClean="0"/>
              <a:t>(LUNES 13 NOV)</a:t>
            </a:r>
            <a:endParaRPr lang="es-E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50479" y="1970024"/>
            <a:ext cx="10171545" cy="412902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Llegada a St. Margaret </a:t>
            </a:r>
            <a:r>
              <a:rPr lang="es-ES" dirty="0" err="1" smtClean="0"/>
              <a:t>College</a:t>
            </a:r>
            <a:r>
              <a:rPr lang="es-ES" dirty="0" smtClean="0"/>
              <a:t>, </a:t>
            </a:r>
            <a:r>
              <a:rPr lang="es-ES" dirty="0" err="1" smtClean="0"/>
              <a:t>Zabbar</a:t>
            </a:r>
            <a:r>
              <a:rPr lang="es-ES" dirty="0" smtClean="0"/>
              <a:t> </a:t>
            </a:r>
            <a:r>
              <a:rPr lang="es-ES" dirty="0" err="1" smtClean="0"/>
              <a:t>Primary</a:t>
            </a:r>
            <a:r>
              <a:rPr lang="es-ES" dirty="0" smtClean="0"/>
              <a:t> B</a:t>
            </a:r>
          </a:p>
          <a:p>
            <a:r>
              <a:rPr lang="es-ES" dirty="0"/>
              <a:t>ACTIVIDAD COHESIÓN DE GRUPO</a:t>
            </a:r>
            <a:r>
              <a:rPr lang="es-ES" dirty="0" smtClean="0"/>
              <a:t>.</a:t>
            </a:r>
          </a:p>
          <a:p>
            <a:pPr lvl="1"/>
            <a:r>
              <a:rPr lang="es-ES" dirty="0"/>
              <a:t>St. Margaret </a:t>
            </a:r>
            <a:r>
              <a:rPr lang="es-ES" dirty="0" err="1" smtClean="0"/>
              <a:t>College</a:t>
            </a:r>
            <a:r>
              <a:rPr lang="es-ES" smtClean="0"/>
              <a:t>, Zabbar</a:t>
            </a:r>
            <a:r>
              <a:rPr lang="es-ES" dirty="0" smtClean="0"/>
              <a:t> </a:t>
            </a:r>
            <a:r>
              <a:rPr lang="es-ES" dirty="0" err="1"/>
              <a:t>Primary</a:t>
            </a:r>
            <a:r>
              <a:rPr lang="es-ES" dirty="0"/>
              <a:t> </a:t>
            </a:r>
            <a:r>
              <a:rPr lang="es-ES" dirty="0" smtClean="0"/>
              <a:t>B</a:t>
            </a:r>
          </a:p>
          <a:p>
            <a:pPr lvl="1"/>
            <a:r>
              <a:rPr lang="es-ES" dirty="0" err="1" smtClean="0"/>
              <a:t>Istituto</a:t>
            </a:r>
            <a:r>
              <a:rPr lang="es-ES" dirty="0" smtClean="0"/>
              <a:t> Comprensivo </a:t>
            </a:r>
            <a:r>
              <a:rPr lang="es-ES" dirty="0" err="1" smtClean="0"/>
              <a:t>Borgo</a:t>
            </a:r>
            <a:r>
              <a:rPr lang="es-ES" dirty="0" smtClean="0"/>
              <a:t> </a:t>
            </a:r>
            <a:r>
              <a:rPr lang="es-ES" dirty="0" err="1" smtClean="0"/>
              <a:t>Solestà</a:t>
            </a:r>
            <a:r>
              <a:rPr lang="es-ES" dirty="0" smtClean="0"/>
              <a:t> – </a:t>
            </a:r>
            <a:r>
              <a:rPr lang="es-ES" dirty="0" err="1" smtClean="0"/>
              <a:t>Cantalamessa</a:t>
            </a:r>
            <a:endParaRPr lang="es-ES" dirty="0" smtClean="0"/>
          </a:p>
          <a:p>
            <a:pPr lvl="1"/>
            <a:r>
              <a:rPr lang="es-ES" dirty="0" smtClean="0"/>
              <a:t>CEIP San Pedro </a:t>
            </a:r>
            <a:r>
              <a:rPr lang="es-ES" dirty="0" err="1" smtClean="0"/>
              <a:t>Crisólogo</a:t>
            </a:r>
            <a:endParaRPr lang="es-ES" dirty="0" smtClean="0"/>
          </a:p>
          <a:p>
            <a:r>
              <a:rPr lang="es-ES" b="1" dirty="0" smtClean="0"/>
              <a:t>REUNIÓN SOBRE EL PROYECTO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TEMPORALIZACIÓN</a:t>
            </a:r>
          </a:p>
          <a:p>
            <a:pPr lvl="2"/>
            <a:r>
              <a:rPr lang="es-ES" dirty="0" smtClean="0"/>
              <a:t>Desde noviembre a finales febrero:  10 vídeos utilizando técnica Stop </a:t>
            </a:r>
            <a:r>
              <a:rPr lang="es-ES" dirty="0" err="1" smtClean="0"/>
              <a:t>Motion</a:t>
            </a:r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Del 11 al 15 Marzo 2024:  Visita Italia. 2 vídeos sobre </a:t>
            </a:r>
            <a:r>
              <a:rPr lang="es-ES" dirty="0" err="1" smtClean="0"/>
              <a:t>Fairy</a:t>
            </a:r>
            <a:r>
              <a:rPr lang="es-ES" dirty="0" smtClean="0"/>
              <a:t> Tales</a:t>
            </a:r>
          </a:p>
          <a:p>
            <a:pPr lvl="2"/>
            <a:r>
              <a:rPr lang="es-ES" dirty="0" smtClean="0"/>
              <a:t>Noviembre 2024:  Visita España. </a:t>
            </a:r>
            <a:r>
              <a:rPr lang="es-ES" dirty="0"/>
              <a:t> </a:t>
            </a:r>
            <a:r>
              <a:rPr lang="es-ES" dirty="0" smtClean="0"/>
              <a:t>Aplicaciones prácticas sobre Stop </a:t>
            </a:r>
            <a:r>
              <a:rPr lang="es-ES" dirty="0" err="1" smtClean="0"/>
              <a:t>Motion</a:t>
            </a:r>
            <a:endParaRPr lang="es-ES" dirty="0" smtClean="0"/>
          </a:p>
          <a:p>
            <a:pPr lvl="2"/>
            <a:r>
              <a:rPr lang="es-ES" dirty="0" smtClean="0"/>
              <a:t>Enero 2025 – Junio 2025: Creación Mascota</a:t>
            </a:r>
          </a:p>
          <a:p>
            <a:pPr lvl="2"/>
            <a:r>
              <a:rPr lang="es-ES" dirty="0" smtClean="0"/>
              <a:t>Finales Mayo – Principio Junio 2025. </a:t>
            </a:r>
            <a:r>
              <a:rPr lang="es-ES" dirty="0"/>
              <a:t> </a:t>
            </a:r>
            <a:r>
              <a:rPr lang="es-ES" dirty="0" smtClean="0"/>
              <a:t>Visita Malta</a:t>
            </a:r>
          </a:p>
          <a:p>
            <a:pPr marL="457200" lvl="1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61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12" y="1609344"/>
            <a:ext cx="6798792" cy="5099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00584"/>
            <a:ext cx="5715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3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316583"/>
            <a:ext cx="9603275" cy="1049235"/>
          </a:xfrm>
        </p:spPr>
        <p:txBody>
          <a:bodyPr/>
          <a:lstStyle/>
          <a:p>
            <a:pPr algn="r"/>
            <a:r>
              <a:rPr lang="es-ES" b="1" dirty="0" smtClean="0"/>
              <a:t>DÍA 2 </a:t>
            </a:r>
            <a:r>
              <a:rPr lang="es-ES" sz="1600" b="1" dirty="0" smtClean="0"/>
              <a:t>(martes 14 NOV)</a:t>
            </a:r>
            <a:endParaRPr lang="es-E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06588"/>
            <a:ext cx="9603275" cy="3450613"/>
          </a:xfrm>
        </p:spPr>
        <p:txBody>
          <a:bodyPr>
            <a:normAutofit/>
          </a:bodyPr>
          <a:lstStyle/>
          <a:p>
            <a:r>
              <a:rPr lang="es-ES" dirty="0" smtClean="0"/>
              <a:t>Taller Stop </a:t>
            </a:r>
            <a:r>
              <a:rPr lang="es-ES" dirty="0" err="1" smtClean="0"/>
              <a:t>Motion</a:t>
            </a:r>
            <a:r>
              <a:rPr lang="es-ES" dirty="0" smtClean="0"/>
              <a:t> </a:t>
            </a:r>
            <a:r>
              <a:rPr lang="es-ES" dirty="0" err="1" smtClean="0"/>
              <a:t>Animation</a:t>
            </a:r>
            <a:endParaRPr lang="es-ES" dirty="0" smtClean="0"/>
          </a:p>
          <a:p>
            <a:pPr lvl="1"/>
            <a:r>
              <a:rPr lang="es-ES" dirty="0" smtClean="0"/>
              <a:t>Presentación de la técnica:</a:t>
            </a:r>
          </a:p>
          <a:p>
            <a:pPr lvl="2"/>
            <a:r>
              <a:rPr lang="es-ES" dirty="0"/>
              <a:t>Vídeos simples, sencillos y básicos</a:t>
            </a:r>
          </a:p>
          <a:p>
            <a:pPr lvl="2"/>
            <a:r>
              <a:rPr lang="es-ES" dirty="0"/>
              <a:t>Basados en el interés del alumnado</a:t>
            </a:r>
          </a:p>
          <a:p>
            <a:pPr lvl="2"/>
            <a:r>
              <a:rPr lang="es-ES" dirty="0"/>
              <a:t>Utilización de diferentes recursos (Plastilina, legos, marionetas…)</a:t>
            </a:r>
          </a:p>
          <a:p>
            <a:pPr lvl="1"/>
            <a:r>
              <a:rPr lang="es-ES" dirty="0" smtClean="0"/>
              <a:t>Realización en grupos del 1</a:t>
            </a:r>
            <a:r>
              <a:rPr lang="es-ES" baseline="30000" dirty="0" smtClean="0"/>
              <a:t>er</a:t>
            </a:r>
            <a:r>
              <a:rPr lang="es-ES" dirty="0" smtClean="0"/>
              <a:t> vídeo Stop </a:t>
            </a:r>
            <a:r>
              <a:rPr lang="es-ES" dirty="0" err="1" smtClean="0"/>
              <a:t>Motion</a:t>
            </a:r>
            <a:endParaRPr lang="es-ES" dirty="0" smtClean="0"/>
          </a:p>
          <a:p>
            <a:pPr lvl="1"/>
            <a:r>
              <a:rPr lang="es-ES" dirty="0" smtClean="0"/>
              <a:t>Uso de la App Stop </a:t>
            </a:r>
            <a:r>
              <a:rPr lang="es-ES" dirty="0" err="1" smtClean="0"/>
              <a:t>Motion</a:t>
            </a:r>
            <a:r>
              <a:rPr lang="es-ES" dirty="0" smtClean="0"/>
              <a:t>  </a:t>
            </a:r>
          </a:p>
          <a:p>
            <a:pPr marL="457200" lvl="1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56" y="4546092"/>
            <a:ext cx="815340" cy="8153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79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360312"/>
            <a:ext cx="4640094" cy="618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24" y="268872"/>
            <a:ext cx="8485632" cy="5900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51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316583"/>
            <a:ext cx="9603275" cy="1049235"/>
          </a:xfrm>
        </p:spPr>
        <p:txBody>
          <a:bodyPr/>
          <a:lstStyle/>
          <a:p>
            <a:pPr algn="r"/>
            <a:r>
              <a:rPr lang="es-ES" b="1" dirty="0" smtClean="0"/>
              <a:t>DÍA 3 </a:t>
            </a:r>
            <a:r>
              <a:rPr lang="es-ES" sz="1600" b="1" dirty="0" smtClean="0"/>
              <a:t>(miércoles 15 NOV)</a:t>
            </a:r>
            <a:endParaRPr lang="es-E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06588"/>
            <a:ext cx="9603275" cy="3450613"/>
          </a:xfrm>
        </p:spPr>
        <p:txBody>
          <a:bodyPr>
            <a:normAutofit/>
          </a:bodyPr>
          <a:lstStyle/>
          <a:p>
            <a:r>
              <a:rPr lang="es-ES" b="1" dirty="0" smtClean="0"/>
              <a:t>Mañana</a:t>
            </a:r>
          </a:p>
          <a:p>
            <a:pPr lvl="1"/>
            <a:r>
              <a:rPr lang="es-ES" dirty="0" smtClean="0"/>
              <a:t>Visita a las instalaciones del colegio</a:t>
            </a:r>
          </a:p>
          <a:p>
            <a:pPr lvl="2"/>
            <a:r>
              <a:rPr lang="es-ES" dirty="0"/>
              <a:t>Entrada a las aulas</a:t>
            </a:r>
          </a:p>
          <a:p>
            <a:pPr lvl="2"/>
            <a:r>
              <a:rPr lang="es-ES" dirty="0"/>
              <a:t>Charla con los docentes</a:t>
            </a:r>
          </a:p>
          <a:p>
            <a:r>
              <a:rPr lang="es-ES" b="1" dirty="0" smtClean="0"/>
              <a:t>Tarde</a:t>
            </a:r>
          </a:p>
          <a:p>
            <a:pPr lvl="1"/>
            <a:r>
              <a:rPr lang="es-ES" dirty="0" smtClean="0"/>
              <a:t>Taller: Creación Video aplicando técnica Stop </a:t>
            </a:r>
            <a:r>
              <a:rPr lang="es-ES" dirty="0" err="1" smtClean="0"/>
              <a:t>Motion</a:t>
            </a:r>
            <a:r>
              <a:rPr lang="es-ES" dirty="0" smtClean="0"/>
              <a:t>. (Tema: Las 4 Estaciones)</a:t>
            </a:r>
          </a:p>
          <a:p>
            <a:pPr marL="457200" lvl="1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4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9" y="1174128"/>
            <a:ext cx="7378871" cy="555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"/>
            <a:ext cx="8197453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1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6" y="385788"/>
            <a:ext cx="4550940" cy="606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4" y="168288"/>
            <a:ext cx="4877190" cy="6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4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236</TotalTime>
  <Words>242</Words>
  <Application>Microsoft Office PowerPoint</Application>
  <PresentationFormat>Panorámica</PresentationFormat>
  <Paragraphs>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ERASMUS KA2</vt:lpstr>
      <vt:lpstr>Presentación de PowerPoint</vt:lpstr>
      <vt:lpstr>DÍA 1 (LUNES 13 NOV)</vt:lpstr>
      <vt:lpstr>Presentación de PowerPoint</vt:lpstr>
      <vt:lpstr>DÍA 2 (martes 14 NOV)</vt:lpstr>
      <vt:lpstr>Presentación de PowerPoint</vt:lpstr>
      <vt:lpstr>DÍA 3 (miércoles 15 NOV)</vt:lpstr>
      <vt:lpstr>Presentación de PowerPoint</vt:lpstr>
      <vt:lpstr>Presentación de PowerPoint</vt:lpstr>
      <vt:lpstr>Presentación de PowerPoint</vt:lpstr>
      <vt:lpstr>DÍA 4 (Jueves 16 NOV)</vt:lpstr>
      <vt:lpstr>Presentación de PowerPoint</vt:lpstr>
      <vt:lpstr>DÍA 5 (Viernes 17 NOV)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KA2</dc:title>
  <dc:creator>JT</dc:creator>
  <cp:lastModifiedBy>JT</cp:lastModifiedBy>
  <cp:revision>20</cp:revision>
  <dcterms:created xsi:type="dcterms:W3CDTF">2023-12-10T08:27:36Z</dcterms:created>
  <dcterms:modified xsi:type="dcterms:W3CDTF">2024-01-07T14:55:27Z</dcterms:modified>
</cp:coreProperties>
</file>